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59" r:id="rId5"/>
    <p:sldId id="260" r:id="rId6"/>
    <p:sldId id="261" r:id="rId7"/>
    <p:sldId id="265" r:id="rId8"/>
    <p:sldId id="267" r:id="rId9"/>
    <p:sldId id="268" r:id="rId10"/>
    <p:sldId id="277" r:id="rId11"/>
    <p:sldId id="262" r:id="rId12"/>
    <p:sldId id="263" r:id="rId13"/>
    <p:sldId id="264" r:id="rId14"/>
    <p:sldId id="266" r:id="rId15"/>
    <p:sldId id="269" r:id="rId16"/>
    <p:sldId id="288" r:id="rId17"/>
    <p:sldId id="289" r:id="rId18"/>
    <p:sldId id="270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0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0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5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4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5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5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5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7431-1518-4807-A532-4B93A025A973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9F48-D16A-4DDF-ADE4-034028EA3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1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S3_T2talqcU/Twn4liAP41I/AAAAAAAAABc/vIFIaMQ5yf8/s1600/kniga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614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7036" y="2157823"/>
            <a:ext cx="7887694" cy="50783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Ойховский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3 «Колокольчик»</a:t>
            </a:r>
          </a:p>
          <a:p>
            <a:pPr lvl="1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средней группы </a:t>
            </a:r>
          </a:p>
          <a:p>
            <a:pPr lvl="1" algn="ctr"/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проект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Пикулева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О.Е.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Пустовалова Н.А.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32"/>
            <a:ext cx="12192000" cy="7101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2DA43B-7EBA-B490-088C-02BD48CA36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1" r="494"/>
          <a:stretch/>
        </p:blipFill>
        <p:spPr>
          <a:xfrm>
            <a:off x="5088835" y="2537134"/>
            <a:ext cx="3848431" cy="424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25CC65-C6D4-B67E-D464-6CEADBA20B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 r="2418"/>
          <a:stretch/>
        </p:blipFill>
        <p:spPr>
          <a:xfrm>
            <a:off x="540440" y="2536466"/>
            <a:ext cx="3770016" cy="432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CE03D4-CDBB-3389-5BB0-D71338904EF7}"/>
              </a:ext>
            </a:extLst>
          </p:cNvPr>
          <p:cNvSpPr txBox="1"/>
          <p:nvPr/>
        </p:nvSpPr>
        <p:spPr>
          <a:xfrm>
            <a:off x="5637475" y="269549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D1684-291B-7D5D-A8AF-E53FE66325B7}"/>
              </a:ext>
            </a:extLst>
          </p:cNvPr>
          <p:cNvSpPr txBox="1"/>
          <p:nvPr/>
        </p:nvSpPr>
        <p:spPr>
          <a:xfrm>
            <a:off x="1971923" y="1781092"/>
            <a:ext cx="623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«Откуда книга к нам пришла»</a:t>
            </a:r>
          </a:p>
        </p:txBody>
      </p:sp>
    </p:spTree>
    <p:extLst>
      <p:ext uri="{BB962C8B-B14F-4D97-AF65-F5344CB8AC3E}">
        <p14:creationId xmlns:p14="http://schemas.microsoft.com/office/powerpoint/2010/main" val="375917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591"/>
            <a:ext cx="12191999" cy="6761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50934-2801-7276-E13C-025E4A440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14148" r="10051"/>
          <a:stretch/>
        </p:blipFill>
        <p:spPr>
          <a:xfrm>
            <a:off x="0" y="2096162"/>
            <a:ext cx="3466769" cy="266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1B7627-6A76-FD84-91E1-81E541F60F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r="14597"/>
          <a:stretch/>
        </p:blipFill>
        <p:spPr>
          <a:xfrm>
            <a:off x="7373510" y="4192325"/>
            <a:ext cx="3306377" cy="266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7F74A0-4BA9-7609-E626-87F33174B0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1"/>
          <a:stretch/>
        </p:blipFill>
        <p:spPr>
          <a:xfrm>
            <a:off x="3753015" y="1381740"/>
            <a:ext cx="4313041" cy="2691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6D0872-0008-B859-468B-19F72209F09A}"/>
              </a:ext>
            </a:extLst>
          </p:cNvPr>
          <p:cNvSpPr txBox="1"/>
          <p:nvPr/>
        </p:nvSpPr>
        <p:spPr>
          <a:xfrm>
            <a:off x="1275846" y="5525515"/>
            <a:ext cx="458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любимая книга»</a:t>
            </a:r>
          </a:p>
        </p:txBody>
      </p:sp>
    </p:spTree>
    <p:extLst>
      <p:ext uri="{BB962C8B-B14F-4D97-AF65-F5344CB8AC3E}">
        <p14:creationId xmlns:p14="http://schemas.microsoft.com/office/powerpoint/2010/main" val="326656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591"/>
            <a:ext cx="12191999" cy="6761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2FB652-F4AC-9373-9986-F378EACFA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" y="2107096"/>
            <a:ext cx="3324639" cy="443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20CD8C-4156-02D4-EABB-BE32740FD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04" y="2107096"/>
            <a:ext cx="3324639" cy="443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A931E-57B7-5086-643B-725FC1B9B56F}"/>
              </a:ext>
            </a:extLst>
          </p:cNvPr>
          <p:cNvSpPr txBox="1"/>
          <p:nvPr/>
        </p:nvSpPr>
        <p:spPr>
          <a:xfrm>
            <a:off x="3773033" y="2400077"/>
            <a:ext cx="3964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принесенных из дома</a:t>
            </a:r>
          </a:p>
        </p:txBody>
      </p:sp>
    </p:spTree>
    <p:extLst>
      <p:ext uri="{BB962C8B-B14F-4D97-AF65-F5344CB8AC3E}">
        <p14:creationId xmlns:p14="http://schemas.microsoft.com/office/powerpoint/2010/main" val="271434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591"/>
            <a:ext cx="12191999" cy="6761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0E06FF-40BD-A69F-3E62-B13E18A462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2692"/>
          <a:stretch/>
        </p:blipFill>
        <p:spPr>
          <a:xfrm>
            <a:off x="291658" y="2901741"/>
            <a:ext cx="4526942" cy="3391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88FD35-0CAA-AD16-DE66-699F418BBB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4"/>
          <a:stretch/>
        </p:blipFill>
        <p:spPr>
          <a:xfrm>
            <a:off x="5110257" y="2619390"/>
            <a:ext cx="3567487" cy="395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D87C45-AF75-B87F-5C68-06A7196365AA}"/>
              </a:ext>
            </a:extLst>
          </p:cNvPr>
          <p:cNvSpPr txBox="1"/>
          <p:nvPr/>
        </p:nvSpPr>
        <p:spPr>
          <a:xfrm>
            <a:off x="1272208" y="1909255"/>
            <a:ext cx="685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творчеством  К.И. Чуковского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9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61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57146-FFB7-16B8-3F0A-4977D5CA7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6" y="2410238"/>
            <a:ext cx="5593501" cy="419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85822-E335-2242-76F0-AA3E23D41743}"/>
              </a:ext>
            </a:extLst>
          </p:cNvPr>
          <p:cNvSpPr txBox="1"/>
          <p:nvPr/>
        </p:nvSpPr>
        <p:spPr>
          <a:xfrm>
            <a:off x="1971922" y="1879994"/>
            <a:ext cx="675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«Что читать дома»</a:t>
            </a:r>
          </a:p>
        </p:txBody>
      </p:sp>
    </p:spTree>
    <p:extLst>
      <p:ext uri="{BB962C8B-B14F-4D97-AF65-F5344CB8AC3E}">
        <p14:creationId xmlns:p14="http://schemas.microsoft.com/office/powerpoint/2010/main" val="29240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71" y="-139700"/>
            <a:ext cx="12191999" cy="6761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428F4-CA4B-9F01-9235-9035DC65D9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8684"/>
          <a:stretch/>
        </p:blipFill>
        <p:spPr>
          <a:xfrm>
            <a:off x="3727507" y="2854518"/>
            <a:ext cx="2747511" cy="372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461274-B94D-5087-FAE5-C92CBDFCC7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6" r="14960"/>
          <a:stretch/>
        </p:blipFill>
        <p:spPr>
          <a:xfrm>
            <a:off x="7039796" y="2854518"/>
            <a:ext cx="2684649" cy="372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A8663-C571-9462-E449-6ABD05DBC9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5857"/>
          <a:stretch/>
        </p:blipFill>
        <p:spPr>
          <a:xfrm>
            <a:off x="214445" y="2854518"/>
            <a:ext cx="3004712" cy="376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52CFBA-3453-7226-B1DB-2FF5A186459B}"/>
              </a:ext>
            </a:extLst>
          </p:cNvPr>
          <p:cNvSpPr txBox="1"/>
          <p:nvPr/>
        </p:nvSpPr>
        <p:spPr>
          <a:xfrm>
            <a:off x="1571139" y="1894236"/>
            <a:ext cx="692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больница»</a:t>
            </a:r>
          </a:p>
        </p:txBody>
      </p:sp>
    </p:spTree>
    <p:extLst>
      <p:ext uri="{BB962C8B-B14F-4D97-AF65-F5344CB8AC3E}">
        <p14:creationId xmlns:p14="http://schemas.microsoft.com/office/powerpoint/2010/main" val="277431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-90152"/>
            <a:ext cx="12192000" cy="7101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8946" y="1920773"/>
            <a:ext cx="816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05439"/>
            <a:ext cx="405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215E86-9287-ABA2-FB23-22F8E0C57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" b="6240"/>
          <a:stretch/>
        </p:blipFill>
        <p:spPr>
          <a:xfrm>
            <a:off x="4142629" y="699715"/>
            <a:ext cx="4916594" cy="601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753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-328450"/>
            <a:ext cx="12192000" cy="7101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8946" y="1920773"/>
            <a:ext cx="816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610" y="1813051"/>
            <a:ext cx="551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настольного театра «Мы играем в сказку»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4AD70F-3F3E-AAEA-8851-7C4C37C69C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/>
          <a:stretch/>
        </p:blipFill>
        <p:spPr>
          <a:xfrm>
            <a:off x="1876509" y="2878161"/>
            <a:ext cx="6374860" cy="3894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073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-519746"/>
            <a:ext cx="12192000" cy="6744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3572" y="1463393"/>
            <a:ext cx="565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F45A63-1718-6343-A94F-2E812D180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9"/>
          <a:stretch/>
        </p:blipFill>
        <p:spPr>
          <a:xfrm>
            <a:off x="1714832" y="2340311"/>
            <a:ext cx="7063409" cy="4252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325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1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8946" y="1920773"/>
            <a:ext cx="816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0332" y="2274838"/>
            <a:ext cx="4713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Читайте, читайте,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Творите, мечтайте.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Найдете удачу в пути.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Читайте, читайте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Страницы листайте,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Свой мир открывайте,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В нем все впереди.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2.bp.blogspot.com/-S3_T2talqcU/Twn4liAP41I/AAAAAAAAABc/vIFIaMQ5yf8/s200/kniga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96" y="2290105"/>
            <a:ext cx="4314423" cy="3621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88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0" y="0"/>
            <a:ext cx="12192000" cy="66228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59380" y="2020223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Спать пора! Уснул бычок,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Лёг в коробку на бочок.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Сонный мишка лег в кровать,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слон не хочет спать.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 качает слон,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слонихе шлет поклон.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Агния Барто</a:t>
            </a:r>
          </a:p>
          <a:p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3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" y="0"/>
            <a:ext cx="12192000" cy="6743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2186609"/>
            <a:ext cx="887763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Читающий человек — мыслящий человек. Книга способствует расширению знаний детей о мире, помогает усвоить образцы поведения, воплощённые в тех или иных литературных героях, формирует начальное представление о прекрасном.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почему так важно прививать детям любовь к книге, начиная с детского сада.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0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61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6975" y="1981585"/>
            <a:ext cx="73409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информационно – познавательный, творческий.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5 лет.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16.01 – 20.01.2023г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</a:t>
            </a:r>
            <a:r>
              <a:rPr lang="ru-RU" sz="2000" dirty="0"/>
              <a:t> краткосрочный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 средней группы, музыкальный руководитель.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 интерес к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3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100"/>
            <a:ext cx="12191999" cy="6761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69" y="1225689"/>
            <a:ext cx="95561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Задачи: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потребность ежедневного общения с художественной литературой;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историей возникновения книги.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способности, самостоятельность, активность, аккуратность, культуру общения и поведения в социуме;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способности у детей через совместное чтение, выразительно рассказывать, импровизировать сказки;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слушать и понимать произведения разных жанров, выражать эмоции.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воспитывать интерес, любовь к книге, произведениям художественной литературы, как         	источнику знаний, бережного отношения к книге;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повышение компетентности родителей в вопросах ознакомления детей с детской 	художественной литературой;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вовлечение родителей в процесс приобщения детей к художественной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172816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30"/>
            <a:ext cx="12191999" cy="6761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366" y="1841242"/>
            <a:ext cx="9028090" cy="559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интереса детей к чтению и художественной литературе;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развития речи детей.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положительное отношение родителей в совместной деятельности с воспитателем;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чтения в кругу семьи.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педагогов 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интересному и бережному « общению» с книгой,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интерес детей к дальнейшему изучению данной темы (посещение библиотеки, участие в театральных постановках и конкурсах чтецов…)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-углубленные знания по данной теме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0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1"/>
            <a:ext cx="12191999" cy="67614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6975" y="1934976"/>
            <a:ext cx="82954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поставленных целей и задач проекта проводились следующие мероприятия: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«Откуда книга к нам пришла»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«Бережное отношение к книге»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книги»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выставок по творчеству: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И Чуковского,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книжек малышек.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рисунков. «Айболит и все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8761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8808" y="2269443"/>
            <a:ext cx="74955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семьей: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на тему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книги в развитии ребенка»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«Десять почему необходимо читать детям»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совместному творчеству с детьми в рамках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созданию условий для развития интереса детей к книгам дома и в детском саду.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«Моя любимая книга»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и памятки для родителей.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5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591"/>
            <a:ext cx="12191999" cy="6761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124" y="2274838"/>
            <a:ext cx="8731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показ презентации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164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607</Words>
  <Application>Microsoft Office PowerPoint</Application>
  <PresentationFormat>Широкоэкранный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Илья Пустовалов</cp:lastModifiedBy>
  <cp:revision>54</cp:revision>
  <dcterms:created xsi:type="dcterms:W3CDTF">2018-01-27T17:13:04Z</dcterms:created>
  <dcterms:modified xsi:type="dcterms:W3CDTF">2023-02-19T08:39:24Z</dcterms:modified>
</cp:coreProperties>
</file>